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B4E93A-3974-48C8-9A50-DF1D784A67E6}" type="datetimeFigureOut">
              <a:rPr lang="en-US" smtClean="0"/>
              <a:pPr/>
              <a:t>2/25/2011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5960B1-B60E-40EE-92A1-ACD90C1A8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5960B1-B60E-40EE-92A1-ACD90C1A887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5960B1-B60E-40EE-92A1-ACD90C1A887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652B2-48D7-4D2C-A6E1-B5FA98916C46}" type="datetimeFigureOut">
              <a:rPr lang="en-US" smtClean="0"/>
              <a:pPr/>
              <a:t>2/25/2011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2740C-69C2-4BAA-8C89-6604279DD8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652B2-48D7-4D2C-A6E1-B5FA98916C46}" type="datetimeFigureOut">
              <a:rPr lang="en-US" smtClean="0"/>
              <a:pPr/>
              <a:t>2/25/2011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2740C-69C2-4BAA-8C89-6604279DD8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652B2-48D7-4D2C-A6E1-B5FA98916C46}" type="datetimeFigureOut">
              <a:rPr lang="en-US" smtClean="0"/>
              <a:pPr/>
              <a:t>2/25/2011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2740C-69C2-4BAA-8C89-6604279DD8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652B2-48D7-4D2C-A6E1-B5FA98916C46}" type="datetimeFigureOut">
              <a:rPr lang="en-US" smtClean="0"/>
              <a:pPr/>
              <a:t>2/25/2011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2740C-69C2-4BAA-8C89-6604279DD8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652B2-48D7-4D2C-A6E1-B5FA98916C46}" type="datetimeFigureOut">
              <a:rPr lang="en-US" smtClean="0"/>
              <a:pPr/>
              <a:t>2/25/2011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2740C-69C2-4BAA-8C89-6604279DD8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652B2-48D7-4D2C-A6E1-B5FA98916C46}" type="datetimeFigureOut">
              <a:rPr lang="en-US" smtClean="0"/>
              <a:pPr/>
              <a:t>2/25/2011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2740C-69C2-4BAA-8C89-6604279DD8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652B2-48D7-4D2C-A6E1-B5FA98916C46}" type="datetimeFigureOut">
              <a:rPr lang="en-US" smtClean="0"/>
              <a:pPr/>
              <a:t>2/25/2011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2740C-69C2-4BAA-8C89-6604279DD8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652B2-48D7-4D2C-A6E1-B5FA98916C46}" type="datetimeFigureOut">
              <a:rPr lang="en-US" smtClean="0"/>
              <a:pPr/>
              <a:t>2/25/2011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B2740C-69C2-4BAA-8C89-6604279DD8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652B2-48D7-4D2C-A6E1-B5FA98916C46}" type="datetimeFigureOut">
              <a:rPr lang="en-US" smtClean="0"/>
              <a:pPr/>
              <a:t>2/25/2011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2740C-69C2-4BAA-8C89-6604279DD8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652B2-48D7-4D2C-A6E1-B5FA98916C46}" type="datetimeFigureOut">
              <a:rPr lang="en-US" smtClean="0"/>
              <a:pPr/>
              <a:t>2/25/2011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F5B2740C-69C2-4BAA-8C89-6604279DD8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DCA652B2-48D7-4D2C-A6E1-B5FA98916C46}" type="datetimeFigureOut">
              <a:rPr lang="en-US" smtClean="0"/>
              <a:pPr/>
              <a:t>2/25/2011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2740C-69C2-4BAA-8C89-6604279DD8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CA652B2-48D7-4D2C-A6E1-B5FA98916C46}" type="datetimeFigureOut">
              <a:rPr lang="en-US" smtClean="0"/>
              <a:pPr/>
              <a:t>2/25/2011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5B2740C-69C2-4BAA-8C89-6604279DD8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group777.wikispaces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600200"/>
            <a:ext cx="6480048" cy="2301240"/>
          </a:xfrm>
        </p:spPr>
        <p:txBody>
          <a:bodyPr>
            <a:normAutofit/>
          </a:bodyPr>
          <a:lstStyle/>
          <a:p>
            <a:r>
              <a:rPr lang="en-US" dirty="0" smtClean="0"/>
              <a:t>Strategies that Work: Non-Linguistic Representation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886200"/>
            <a:ext cx="6480048" cy="762000"/>
          </a:xfrm>
        </p:spPr>
        <p:txBody>
          <a:bodyPr/>
          <a:lstStyle/>
          <a:p>
            <a:r>
              <a:rPr lang="en-US" dirty="0" smtClean="0"/>
              <a:t>Presented By: Christina Black, John </a:t>
            </a:r>
            <a:r>
              <a:rPr lang="en-US" dirty="0" err="1" smtClean="0"/>
              <a:t>Feemster</a:t>
            </a:r>
            <a:r>
              <a:rPr lang="en-US" dirty="0" smtClean="0"/>
              <a:t>, Benjamin Clark, Cassandra Howard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 is Non-linguistic representation?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7848600" cy="2285999"/>
          </a:xfrm>
        </p:spPr>
        <p:txBody>
          <a:bodyPr>
            <a:normAutofit fontScale="77500" lnSpcReduction="20000"/>
          </a:bodyPr>
          <a:lstStyle/>
          <a:p>
            <a:pPr algn="ctr">
              <a:buFont typeface="Courier New" pitchFamily="49" charset="0"/>
              <a:buChar char="o"/>
            </a:pPr>
            <a:r>
              <a:rPr lang="en-US" dirty="0" smtClean="0"/>
              <a:t>Non-linguistic representation is knowledge that is stored in the form of mental pictures or physical sensations (sight, sound, touch, movement, etc.). Research has shown that presenting information in non-linguistic representations stimulates and increases brain activity.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886200"/>
            <a:ext cx="7239000" cy="2239963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Nonlinguistic representation is particularly important to ELLs and generally helps all students elaborate knowledge. </a:t>
            </a:r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Teachers should balance both linguistic and non-linguistic methods in their lesson plans to help students recall and think about the information being presented.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Generalizations of Non-linguistic representation in the classroom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		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Classroom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Patterns of Non-linguistic representation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Benefits of using Non-linguistic representation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Non-linguistic representation is probably one of the most underused instructional strategies. Non-linguistic methods help students understand content in a whole new way. Teachers can take a variety of approaches, ranging from graphic organizers to physical models</a:t>
            </a:r>
            <a:r>
              <a:rPr lang="en-US" sz="1800" dirty="0" smtClean="0"/>
              <a:t>.</a:t>
            </a:r>
          </a:p>
          <a:p>
            <a:endParaRPr lang="en-US" sz="1800" dirty="0" smtClean="0"/>
          </a:p>
          <a:p>
            <a:r>
              <a:rPr lang="en-US" sz="1800" dirty="0" smtClean="0"/>
              <a:t>2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3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1</a:t>
            </a:r>
          </a:p>
          <a:p>
            <a:r>
              <a:rPr lang="en-US" dirty="0" smtClean="0"/>
              <a:t>2</a:t>
            </a:r>
          </a:p>
          <a:p>
            <a:r>
              <a:rPr lang="en-US" dirty="0" smtClean="0"/>
              <a:t>3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200" dirty="0" smtClean="0"/>
              <a:t>Our group communicated through a wiki that can </a:t>
            </a:r>
            <a:r>
              <a:rPr lang="en-US" sz="2200" dirty="0" smtClean="0"/>
              <a:t>be found at </a:t>
            </a:r>
            <a:r>
              <a:rPr lang="en-US" sz="2200" dirty="0" smtClean="0">
                <a:hlinkClick r:id="rId2"/>
              </a:rPr>
              <a:t>http://group777.wikispaces.com</a:t>
            </a:r>
            <a:r>
              <a:rPr lang="en-US" sz="2200" dirty="0" smtClean="0">
                <a:hlinkClick r:id="rId2"/>
              </a:rPr>
              <a:t>/</a:t>
            </a:r>
            <a:r>
              <a:rPr lang="en-US" sz="2200" dirty="0" smtClean="0"/>
              <a:t> . We each researched different aspects of non-linguistic representation and were able to put together an informative slideshow.</a:t>
            </a:r>
            <a:endParaRPr lang="en-US" sz="2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102</TotalTime>
  <Words>208</Words>
  <Application>Microsoft Office PowerPoint</Application>
  <PresentationFormat>On-screen Show (4:3)</PresentationFormat>
  <Paragraphs>31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Technic</vt:lpstr>
      <vt:lpstr>Strategies that Work: Non-Linguistic Representation</vt:lpstr>
      <vt:lpstr>What is Non-linguistic representation?</vt:lpstr>
      <vt:lpstr>Generalizations of Non-linguistic representation in the classroom</vt:lpstr>
      <vt:lpstr>Classroom Implementation</vt:lpstr>
      <vt:lpstr>Patterns of Non-linguistic representation</vt:lpstr>
      <vt:lpstr>Benefits of using Non-linguistic representation</vt:lpstr>
      <vt:lpstr>Works Cited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Strategies that Work: Non-Linguistic Representation</dc:title>
  <dc:creator>Cassie Howard</dc:creator>
  <cp:lastModifiedBy>a</cp:lastModifiedBy>
  <cp:revision>12</cp:revision>
  <dcterms:created xsi:type="dcterms:W3CDTF">2011-02-23T15:45:04Z</dcterms:created>
  <dcterms:modified xsi:type="dcterms:W3CDTF">2011-02-25T17:16:45Z</dcterms:modified>
</cp:coreProperties>
</file>